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6" r:id="rId7"/>
    <p:sldId id="260" r:id="rId8"/>
    <p:sldId id="261" r:id="rId9"/>
    <p:sldId id="267" r:id="rId10"/>
    <p:sldId id="263" r:id="rId11"/>
    <p:sldId id="262" r:id="rId1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97" autoAdjust="0"/>
    <p:restoredTop sz="94660"/>
  </p:normalViewPr>
  <p:slideViewPr>
    <p:cSldViewPr snapToGrid="0">
      <p:cViewPr varScale="1">
        <p:scale>
          <a:sx n="67" d="100"/>
          <a:sy n="67" d="100"/>
        </p:scale>
        <p:origin x="9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DA4E9B-C7F6-4EDC-AC05-ACC0DFD10B72}" type="datetimeFigureOut">
              <a:rPr lang="es-ES" smtClean="0"/>
              <a:t>20/04/2017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FC30E-7D26-43B2-B844-3A8FC02F2E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2195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104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  <p:sp>
        <p:nvSpPr>
          <p:cNvPr id="7" name="Rectangle 2"/>
          <p:cNvSpPr>
            <a:spLocks noChangeArrowheads="1"/>
          </p:cNvSpPr>
          <p:nvPr userDrawn="1"/>
        </p:nvSpPr>
        <p:spPr bwMode="auto">
          <a:xfrm>
            <a:off x="0" y="-1"/>
            <a:ext cx="948625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graphicFrame>
        <p:nvGraphicFramePr>
          <p:cNvPr id="8" name="Objeto 7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967208575"/>
              </p:ext>
            </p:extLst>
          </p:nvPr>
        </p:nvGraphicFramePr>
        <p:xfrm>
          <a:off x="1" y="1"/>
          <a:ext cx="2793999" cy="1148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3" name="Acrobat Document" r:id="rId3" imgW="7934283" imgH="3028923" progId="Acrobat.Document.DC">
                  <p:embed/>
                </p:oleObj>
              </mc:Choice>
              <mc:Fallback>
                <p:oleObj name="Acrobat Document" r:id="rId3" imgW="7934283" imgH="3028923" progId="Acrobat.Document.DC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895" t="15199" r="16708" b="13033"/>
                      <a:stretch>
                        <a:fillRect/>
                      </a:stretch>
                    </p:blipFill>
                    <p:spPr bwMode="auto">
                      <a:xfrm>
                        <a:off x="1" y="1"/>
                        <a:ext cx="2793999" cy="11487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8377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165225"/>
            <a:ext cx="10515600" cy="1325563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2895600"/>
            <a:ext cx="10515600" cy="3281362"/>
          </a:xfrm>
        </p:spPr>
        <p:txBody>
          <a:bodyPr vert="eaVert"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  <p:graphicFrame>
        <p:nvGraphicFramePr>
          <p:cNvPr id="7" name="Objeto 6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808553061"/>
              </p:ext>
            </p:extLst>
          </p:nvPr>
        </p:nvGraphicFramePr>
        <p:xfrm>
          <a:off x="1" y="1"/>
          <a:ext cx="2793999" cy="1148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9" name="Acrobat Document" r:id="rId3" imgW="7934283" imgH="3028923" progId="Acrobat.Document.DC">
                  <p:embed/>
                </p:oleObj>
              </mc:Choice>
              <mc:Fallback>
                <p:oleObj name="Acrobat Document" r:id="rId3" imgW="7934283" imgH="3028923" progId="Acrobat.Document.DC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895" t="15199" r="16708" b="13033"/>
                      <a:stretch>
                        <a:fillRect/>
                      </a:stretch>
                    </p:blipFill>
                    <p:spPr bwMode="auto">
                      <a:xfrm>
                        <a:off x="1" y="1"/>
                        <a:ext cx="2793999" cy="11487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8874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1148727"/>
            <a:ext cx="2628900" cy="502823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1148727"/>
            <a:ext cx="7734300" cy="5028236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  <p:graphicFrame>
        <p:nvGraphicFramePr>
          <p:cNvPr id="7" name="Objeto 6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808553061"/>
              </p:ext>
            </p:extLst>
          </p:nvPr>
        </p:nvGraphicFramePr>
        <p:xfrm>
          <a:off x="1" y="1"/>
          <a:ext cx="2793999" cy="1148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3" name="Acrobat Document" r:id="rId3" imgW="7934283" imgH="3028923" progId="Acrobat.Document.DC">
                  <p:embed/>
                </p:oleObj>
              </mc:Choice>
              <mc:Fallback>
                <p:oleObj name="Acrobat Document" r:id="rId3" imgW="7934283" imgH="3028923" progId="Acrobat.Document.DC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895" t="15199" r="16708" b="13033"/>
                      <a:stretch>
                        <a:fillRect/>
                      </a:stretch>
                    </p:blipFill>
                    <p:spPr bwMode="auto">
                      <a:xfrm>
                        <a:off x="1" y="1"/>
                        <a:ext cx="2793999" cy="11487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6904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noFill/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6933"/>
            </a:lvl1pPr>
            <a:lvl2pPr lvl="1" algn="ctr">
              <a:spcBef>
                <a:spcPts val="0"/>
              </a:spcBef>
              <a:buSzPct val="100000"/>
              <a:defRPr sz="6933"/>
            </a:lvl2pPr>
            <a:lvl3pPr lvl="2" algn="ctr">
              <a:spcBef>
                <a:spcPts val="0"/>
              </a:spcBef>
              <a:buSzPct val="100000"/>
              <a:defRPr sz="6933"/>
            </a:lvl3pPr>
            <a:lvl4pPr lvl="3" algn="ctr">
              <a:spcBef>
                <a:spcPts val="0"/>
              </a:spcBef>
              <a:buSzPct val="100000"/>
              <a:defRPr sz="6933"/>
            </a:lvl4pPr>
            <a:lvl5pPr lvl="4" algn="ctr">
              <a:spcBef>
                <a:spcPts val="0"/>
              </a:spcBef>
              <a:buSzPct val="100000"/>
              <a:defRPr sz="6933"/>
            </a:lvl5pPr>
            <a:lvl6pPr lvl="5" algn="ctr">
              <a:spcBef>
                <a:spcPts val="0"/>
              </a:spcBef>
              <a:buSzPct val="100000"/>
              <a:defRPr sz="6933"/>
            </a:lvl6pPr>
            <a:lvl7pPr lvl="6" algn="ctr">
              <a:spcBef>
                <a:spcPts val="0"/>
              </a:spcBef>
              <a:buSzPct val="100000"/>
              <a:defRPr sz="6933"/>
            </a:lvl7pPr>
            <a:lvl8pPr lvl="7" algn="ctr">
              <a:spcBef>
                <a:spcPts val="0"/>
              </a:spcBef>
              <a:buSzPct val="100000"/>
              <a:defRPr sz="6933"/>
            </a:lvl8pPr>
            <a:lvl9pPr lvl="8" algn="ctr">
              <a:spcBef>
                <a:spcPts val="0"/>
              </a:spcBef>
              <a:buSzPct val="100000"/>
              <a:defRPr sz="6933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650820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">
    <p:bg>
      <p:bgPr>
        <a:noFill/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rot="10800000">
            <a:off x="1872033" y="3398533"/>
            <a:ext cx="4162400" cy="3336400"/>
          </a:xfrm>
          <a:prstGeom prst="parallelogram">
            <a:avLst>
              <a:gd name="adj" fmla="val 55860"/>
            </a:avLst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5" name="Shape 15"/>
          <p:cNvSpPr/>
          <p:nvPr/>
        </p:nvSpPr>
        <p:spPr>
          <a:xfrm rot="10800000" flipH="1">
            <a:off x="1872033" y="62133"/>
            <a:ext cx="4162400" cy="3336400"/>
          </a:xfrm>
          <a:prstGeom prst="parallelogram">
            <a:avLst>
              <a:gd name="adj" fmla="val 55860"/>
            </a:avLst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  <p:sp>
        <p:nvSpPr>
          <p:cNvPr id="17" name="Shape 17"/>
          <p:cNvSpPr/>
          <p:nvPr/>
        </p:nvSpPr>
        <p:spPr>
          <a:xfrm>
            <a:off x="-7800" y="310633"/>
            <a:ext cx="12207600" cy="4395200"/>
          </a:xfrm>
          <a:prstGeom prst="rect">
            <a:avLst/>
          </a:prstGeom>
          <a:solidFill>
            <a:srgbClr val="4C5C64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8" name="Shape 18"/>
          <p:cNvSpPr/>
          <p:nvPr/>
        </p:nvSpPr>
        <p:spPr>
          <a:xfrm>
            <a:off x="-7800" y="4705833"/>
            <a:ext cx="12207600" cy="1802800"/>
          </a:xfrm>
          <a:prstGeom prst="rect">
            <a:avLst/>
          </a:prstGeom>
          <a:solidFill>
            <a:srgbClr val="38444A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9" name="Shape 19"/>
          <p:cNvSpPr/>
          <p:nvPr/>
        </p:nvSpPr>
        <p:spPr>
          <a:xfrm>
            <a:off x="0" y="62133"/>
            <a:ext cx="4162400" cy="3336400"/>
          </a:xfrm>
          <a:prstGeom prst="parallelogram">
            <a:avLst>
              <a:gd name="adj" fmla="val 55860"/>
            </a:avLst>
          </a:prstGeom>
          <a:solidFill>
            <a:srgbClr val="87C5AE">
              <a:alpha val="888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20" name="Shape 20"/>
          <p:cNvSpPr/>
          <p:nvPr/>
        </p:nvSpPr>
        <p:spPr>
          <a:xfrm flipH="1">
            <a:off x="0" y="3398533"/>
            <a:ext cx="4162400" cy="3336400"/>
          </a:xfrm>
          <a:prstGeom prst="parallelogram">
            <a:avLst>
              <a:gd name="adj" fmla="val 55860"/>
            </a:avLst>
          </a:prstGeom>
          <a:solidFill>
            <a:srgbClr val="87C5AE">
              <a:alpha val="888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21" name="Shape 21"/>
          <p:cNvSpPr/>
          <p:nvPr/>
        </p:nvSpPr>
        <p:spPr>
          <a:xfrm rot="5400000">
            <a:off x="-1933533" y="2228700"/>
            <a:ext cx="6196800" cy="2329600"/>
          </a:xfrm>
          <a:prstGeom prst="triangle">
            <a:avLst>
              <a:gd name="adj" fmla="val 50126"/>
            </a:avLst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376833" y="2020933"/>
            <a:ext cx="8566000" cy="1069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6284433" y="2829267"/>
            <a:ext cx="5658400" cy="52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ubTitle" idx="2"/>
          </p:nvPr>
        </p:nvSpPr>
        <p:spPr>
          <a:xfrm>
            <a:off x="8592067" y="3337733"/>
            <a:ext cx="3350800" cy="54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574772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 1">
    <p:bg>
      <p:bgPr>
        <a:noFill/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 rot="10800000">
            <a:off x="1872033" y="3398533"/>
            <a:ext cx="4162400" cy="3336400"/>
          </a:xfrm>
          <a:prstGeom prst="parallelogram">
            <a:avLst>
              <a:gd name="adj" fmla="val 55860"/>
            </a:avLst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Shape 27"/>
          <p:cNvSpPr/>
          <p:nvPr/>
        </p:nvSpPr>
        <p:spPr>
          <a:xfrm rot="10800000" flipH="1">
            <a:off x="1872033" y="62133"/>
            <a:ext cx="4162400" cy="3336400"/>
          </a:xfrm>
          <a:prstGeom prst="parallelogram">
            <a:avLst>
              <a:gd name="adj" fmla="val 55860"/>
            </a:avLst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  <p:sp>
        <p:nvSpPr>
          <p:cNvPr id="29" name="Shape 29"/>
          <p:cNvSpPr/>
          <p:nvPr/>
        </p:nvSpPr>
        <p:spPr>
          <a:xfrm>
            <a:off x="-7800" y="310633"/>
            <a:ext cx="12207600" cy="4395200"/>
          </a:xfrm>
          <a:prstGeom prst="rect">
            <a:avLst/>
          </a:prstGeom>
          <a:solidFill>
            <a:srgbClr val="4C5C64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30" name="Shape 30"/>
          <p:cNvSpPr/>
          <p:nvPr/>
        </p:nvSpPr>
        <p:spPr>
          <a:xfrm>
            <a:off x="-7800" y="4705833"/>
            <a:ext cx="12207600" cy="1802800"/>
          </a:xfrm>
          <a:prstGeom prst="rect">
            <a:avLst/>
          </a:prstGeom>
          <a:solidFill>
            <a:srgbClr val="38444A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31" name="Shape 31"/>
          <p:cNvSpPr/>
          <p:nvPr/>
        </p:nvSpPr>
        <p:spPr>
          <a:xfrm>
            <a:off x="0" y="62133"/>
            <a:ext cx="4162400" cy="3336400"/>
          </a:xfrm>
          <a:prstGeom prst="parallelogram">
            <a:avLst>
              <a:gd name="adj" fmla="val 55860"/>
            </a:avLst>
          </a:prstGeom>
          <a:solidFill>
            <a:srgbClr val="5E85B9">
              <a:alpha val="911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32" name="Shape 32"/>
          <p:cNvSpPr/>
          <p:nvPr/>
        </p:nvSpPr>
        <p:spPr>
          <a:xfrm flipH="1">
            <a:off x="0" y="3398533"/>
            <a:ext cx="4162400" cy="3336400"/>
          </a:xfrm>
          <a:prstGeom prst="parallelogram">
            <a:avLst>
              <a:gd name="adj" fmla="val 55860"/>
            </a:avLst>
          </a:prstGeom>
          <a:solidFill>
            <a:srgbClr val="5E85B9">
              <a:alpha val="911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" name="Shape 33"/>
          <p:cNvSpPr/>
          <p:nvPr/>
        </p:nvSpPr>
        <p:spPr>
          <a:xfrm rot="5400000">
            <a:off x="-1933533" y="2228700"/>
            <a:ext cx="6196800" cy="2329600"/>
          </a:xfrm>
          <a:prstGeom prst="triangle">
            <a:avLst>
              <a:gd name="adj" fmla="val 50126"/>
            </a:avLst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3376833" y="2020933"/>
            <a:ext cx="8566000" cy="1069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6284433" y="2829267"/>
            <a:ext cx="5658400" cy="52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ubTitle" idx="2"/>
          </p:nvPr>
        </p:nvSpPr>
        <p:spPr>
          <a:xfrm>
            <a:off x="8592067" y="3337733"/>
            <a:ext cx="3350800" cy="54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109656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 1 1">
    <p:bg>
      <p:bgPr>
        <a:noFill/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rot="10800000" flipH="1">
            <a:off x="1872033" y="62133"/>
            <a:ext cx="4162400" cy="3336400"/>
          </a:xfrm>
          <a:prstGeom prst="parallelogram">
            <a:avLst>
              <a:gd name="adj" fmla="val 55860"/>
            </a:avLst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  <p:sp>
        <p:nvSpPr>
          <p:cNvPr id="40" name="Shape 40"/>
          <p:cNvSpPr/>
          <p:nvPr/>
        </p:nvSpPr>
        <p:spPr>
          <a:xfrm>
            <a:off x="-7800" y="310633"/>
            <a:ext cx="12207600" cy="4395200"/>
          </a:xfrm>
          <a:prstGeom prst="rect">
            <a:avLst/>
          </a:prstGeom>
          <a:solidFill>
            <a:srgbClr val="4C5C64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41" name="Shape 41"/>
          <p:cNvSpPr/>
          <p:nvPr/>
        </p:nvSpPr>
        <p:spPr>
          <a:xfrm>
            <a:off x="0" y="62133"/>
            <a:ext cx="4162400" cy="3336400"/>
          </a:xfrm>
          <a:prstGeom prst="parallelogram">
            <a:avLst>
              <a:gd name="adj" fmla="val 55860"/>
            </a:avLst>
          </a:prstGeom>
          <a:solidFill>
            <a:srgbClr val="5E85B9">
              <a:alpha val="911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3478433" y="1004933"/>
            <a:ext cx="8566000" cy="1069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6386033" y="1813267"/>
            <a:ext cx="5658400" cy="52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ubTitle" idx="2"/>
          </p:nvPr>
        </p:nvSpPr>
        <p:spPr>
          <a:xfrm>
            <a:off x="8693667" y="2321733"/>
            <a:ext cx="3350800" cy="547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spcBef>
                <a:spcPts val="0"/>
              </a:spcBef>
              <a:buNone/>
              <a:defRPr sz="17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45" name="Shape 45"/>
          <p:cNvSpPr/>
          <p:nvPr/>
        </p:nvSpPr>
        <p:spPr>
          <a:xfrm flipH="1">
            <a:off x="0" y="3398533"/>
            <a:ext cx="4162400" cy="1925200"/>
          </a:xfrm>
          <a:prstGeom prst="parallelogram">
            <a:avLst>
              <a:gd name="adj" fmla="val 96329"/>
            </a:avLst>
          </a:prstGeom>
          <a:solidFill>
            <a:srgbClr val="5E85B9">
              <a:alpha val="911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Shape 46"/>
          <p:cNvSpPr/>
          <p:nvPr/>
        </p:nvSpPr>
        <p:spPr>
          <a:xfrm rot="5400000">
            <a:off x="-1054533" y="1349700"/>
            <a:ext cx="4438800" cy="2329600"/>
          </a:xfrm>
          <a:prstGeom prst="triangle">
            <a:avLst>
              <a:gd name="adj" fmla="val 69864"/>
            </a:avLst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759345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769718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 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9492133" y="0"/>
            <a:ext cx="2700000" cy="6858000"/>
          </a:xfrm>
          <a:prstGeom prst="rect">
            <a:avLst/>
          </a:prstGeom>
          <a:solidFill>
            <a:srgbClr val="85C4AC">
              <a:alpha val="888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Shape 52"/>
          <p:cNvSpPr/>
          <p:nvPr/>
        </p:nvSpPr>
        <p:spPr>
          <a:xfrm>
            <a:off x="0" y="0"/>
            <a:ext cx="2863600" cy="6858000"/>
          </a:xfrm>
          <a:prstGeom prst="rect">
            <a:avLst/>
          </a:prstGeom>
          <a:solidFill>
            <a:srgbClr val="689986">
              <a:alpha val="888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Shape 53"/>
          <p:cNvSpPr/>
          <p:nvPr/>
        </p:nvSpPr>
        <p:spPr>
          <a:xfrm>
            <a:off x="2863600" y="0"/>
            <a:ext cx="3460000" cy="6858000"/>
          </a:xfrm>
          <a:prstGeom prst="rect">
            <a:avLst/>
          </a:prstGeom>
          <a:solidFill>
            <a:srgbClr val="74AB96">
              <a:alpha val="888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Shape 54"/>
          <p:cNvSpPr/>
          <p:nvPr/>
        </p:nvSpPr>
        <p:spPr>
          <a:xfrm>
            <a:off x="6303333" y="0"/>
            <a:ext cx="3188800" cy="6858000"/>
          </a:xfrm>
          <a:prstGeom prst="rect">
            <a:avLst/>
          </a:prstGeom>
          <a:solidFill>
            <a:srgbClr val="7CB8A1">
              <a:alpha val="888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Shape 55"/>
          <p:cNvSpPr/>
          <p:nvPr/>
        </p:nvSpPr>
        <p:spPr>
          <a:xfrm rot="5400000">
            <a:off x="2713500" y="-142865"/>
            <a:ext cx="3190800" cy="8617599"/>
          </a:xfrm>
          <a:prstGeom prst="rect">
            <a:avLst/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" name="Shape 56"/>
          <p:cNvSpPr/>
          <p:nvPr/>
        </p:nvSpPr>
        <p:spPr>
          <a:xfrm rot="5400000">
            <a:off x="7483700" y="3710733"/>
            <a:ext cx="3178400" cy="910400"/>
          </a:xfrm>
          <a:prstGeom prst="triangle">
            <a:avLst>
              <a:gd name="adj" fmla="val 50126"/>
            </a:avLst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718700" y="3332667"/>
            <a:ext cx="6757200" cy="1122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6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>
                <a:solidFill>
                  <a:srgbClr val="FFFFFF"/>
                </a:solidFill>
              </a:rPr>
              <a:pPr/>
              <a:t>‹Nº›</a:t>
            </a:fld>
            <a:endParaRPr lang="en">
              <a:solidFill>
                <a:srgbClr val="FFFFFF"/>
              </a:solidFill>
            </a:endParaRPr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718700" y="4767667"/>
            <a:ext cx="5104400" cy="56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23742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 1 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2863600" y="0"/>
            <a:ext cx="3460000" cy="6858000"/>
          </a:xfrm>
          <a:prstGeom prst="rect">
            <a:avLst/>
          </a:prstGeom>
          <a:solidFill>
            <a:srgbClr val="5477A7">
              <a:alpha val="803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Shape 62"/>
          <p:cNvSpPr/>
          <p:nvPr/>
        </p:nvSpPr>
        <p:spPr>
          <a:xfrm>
            <a:off x="0" y="0"/>
            <a:ext cx="2863600" cy="6858000"/>
          </a:xfrm>
          <a:prstGeom prst="rect">
            <a:avLst/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Shape 63"/>
          <p:cNvSpPr/>
          <p:nvPr/>
        </p:nvSpPr>
        <p:spPr>
          <a:xfrm>
            <a:off x="9492133" y="0"/>
            <a:ext cx="2700000" cy="6858000"/>
          </a:xfrm>
          <a:prstGeom prst="rect">
            <a:avLst/>
          </a:prstGeom>
          <a:solidFill>
            <a:srgbClr val="648DC6">
              <a:alpha val="803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Shape 64"/>
          <p:cNvSpPr/>
          <p:nvPr/>
        </p:nvSpPr>
        <p:spPr>
          <a:xfrm>
            <a:off x="6323600" y="0"/>
            <a:ext cx="3168400" cy="6858000"/>
          </a:xfrm>
          <a:prstGeom prst="rect">
            <a:avLst/>
          </a:prstGeom>
          <a:solidFill>
            <a:srgbClr val="5A7FB3">
              <a:alpha val="803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Shape 65"/>
          <p:cNvSpPr/>
          <p:nvPr/>
        </p:nvSpPr>
        <p:spPr>
          <a:xfrm rot="5400000">
            <a:off x="2713500" y="-142865"/>
            <a:ext cx="3190800" cy="8617599"/>
          </a:xfrm>
          <a:prstGeom prst="rect">
            <a:avLst/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718700" y="3332667"/>
            <a:ext cx="6757200" cy="1122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6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>
                <a:solidFill>
                  <a:srgbClr val="FFFFFF"/>
                </a:solidFill>
              </a:rPr>
              <a:pPr/>
              <a:t>‹Nº›</a:t>
            </a:fld>
            <a:endParaRPr lang="en">
              <a:solidFill>
                <a:srgbClr val="FFFFFF"/>
              </a:solidFill>
            </a:endParaRP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718700" y="4767667"/>
            <a:ext cx="5104400" cy="56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9" name="Shape 69"/>
          <p:cNvSpPr/>
          <p:nvPr/>
        </p:nvSpPr>
        <p:spPr>
          <a:xfrm rot="5400000">
            <a:off x="7483700" y="3710733"/>
            <a:ext cx="3178400" cy="910400"/>
          </a:xfrm>
          <a:prstGeom prst="triangle">
            <a:avLst>
              <a:gd name="adj" fmla="val 50126"/>
            </a:avLst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915480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 1 1 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rot="5400000">
            <a:off x="2673600" y="-2658200"/>
            <a:ext cx="6844800" cy="12174400"/>
          </a:xfrm>
          <a:prstGeom prst="rect">
            <a:avLst/>
          </a:prstGeom>
          <a:solidFill>
            <a:srgbClr val="38444A">
              <a:alpha val="430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718700" y="3129467"/>
            <a:ext cx="6757200" cy="1122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6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>
                <a:solidFill>
                  <a:srgbClr val="FFFFFF"/>
                </a:solidFill>
              </a:rPr>
              <a:pPr/>
              <a:t>‹Nº›</a:t>
            </a:fld>
            <a:endParaRPr lang="en">
              <a:solidFill>
                <a:srgbClr val="FFFFFF"/>
              </a:solidFill>
            </a:endParaRPr>
          </a:p>
        </p:txBody>
      </p:sp>
      <p:sp>
        <p:nvSpPr>
          <p:cNvPr id="74" name="Shape 74"/>
          <p:cNvSpPr txBox="1">
            <a:spLocks noGrp="1"/>
          </p:cNvSpPr>
          <p:nvPr>
            <p:ph type="subTitle" idx="1"/>
          </p:nvPr>
        </p:nvSpPr>
        <p:spPr>
          <a:xfrm>
            <a:off x="718700" y="4767667"/>
            <a:ext cx="5104400" cy="56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75" name="Shape 75"/>
          <p:cNvGrpSpPr/>
          <p:nvPr/>
        </p:nvGrpSpPr>
        <p:grpSpPr>
          <a:xfrm>
            <a:off x="913016" y="4675667"/>
            <a:ext cx="4715767" cy="92000"/>
            <a:chOff x="684762" y="3506750"/>
            <a:chExt cx="3536825" cy="69000"/>
          </a:xfrm>
        </p:grpSpPr>
        <p:sp>
          <p:nvSpPr>
            <p:cNvPr id="76" name="Shape 76"/>
            <p:cNvSpPr/>
            <p:nvPr/>
          </p:nvSpPr>
          <p:spPr>
            <a:xfrm>
              <a:off x="1515449" y="3506750"/>
              <a:ext cx="1003799" cy="69000"/>
            </a:xfrm>
            <a:prstGeom prst="rect">
              <a:avLst/>
            </a:prstGeom>
            <a:solidFill>
              <a:srgbClr val="5477A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Shape 77"/>
            <p:cNvSpPr/>
            <p:nvPr/>
          </p:nvSpPr>
          <p:spPr>
            <a:xfrm>
              <a:off x="684762" y="3506750"/>
              <a:ext cx="830700" cy="69000"/>
            </a:xfrm>
            <a:prstGeom prst="rect">
              <a:avLst/>
            </a:prstGeom>
            <a:solidFill>
              <a:srgbClr val="4E6E9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Shape 78"/>
            <p:cNvSpPr/>
            <p:nvPr/>
          </p:nvSpPr>
          <p:spPr>
            <a:xfrm>
              <a:off x="3438287" y="3506750"/>
              <a:ext cx="783300" cy="69000"/>
            </a:xfrm>
            <a:prstGeom prst="rect">
              <a:avLst/>
            </a:prstGeom>
            <a:solidFill>
              <a:srgbClr val="648DC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Shape 79"/>
            <p:cNvSpPr/>
            <p:nvPr/>
          </p:nvSpPr>
          <p:spPr>
            <a:xfrm>
              <a:off x="2519143" y="3506750"/>
              <a:ext cx="918900" cy="69000"/>
            </a:xfrm>
            <a:prstGeom prst="rect">
              <a:avLst/>
            </a:prstGeom>
            <a:solidFill>
              <a:srgbClr val="5A7FB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0" name="Shape 80"/>
          <p:cNvSpPr txBox="1">
            <a:spLocks noGrp="1"/>
          </p:cNvSpPr>
          <p:nvPr>
            <p:ph type="subTitle" idx="2"/>
          </p:nvPr>
        </p:nvSpPr>
        <p:spPr>
          <a:xfrm>
            <a:off x="875200" y="2246800"/>
            <a:ext cx="6910400" cy="458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None/>
              <a:defRPr sz="13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None/>
              <a:defRPr sz="13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None/>
              <a:defRPr sz="13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None/>
              <a:defRPr sz="13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None/>
              <a:defRPr sz="13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None/>
              <a:defRPr sz="13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None/>
              <a:defRPr sz="13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None/>
              <a:defRPr sz="13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None/>
              <a:defRPr sz="133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6979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148727"/>
            <a:ext cx="10515600" cy="1048373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297453"/>
            <a:ext cx="10515600" cy="3879510"/>
          </a:xfrm>
        </p:spPr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  <p:graphicFrame>
        <p:nvGraphicFramePr>
          <p:cNvPr id="7" name="Objeto 6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808553061"/>
              </p:ext>
            </p:extLst>
          </p:nvPr>
        </p:nvGraphicFramePr>
        <p:xfrm>
          <a:off x="1" y="1"/>
          <a:ext cx="2793999" cy="1148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7" name="Acrobat Document" r:id="rId3" imgW="7934283" imgH="3028923" progId="Acrobat.Document.DC">
                  <p:embed/>
                </p:oleObj>
              </mc:Choice>
              <mc:Fallback>
                <p:oleObj name="Acrobat Document" r:id="rId3" imgW="7934283" imgH="3028923" progId="Acrobat.Document.DC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895" t="15199" r="16708" b="13033"/>
                      <a:stretch>
                        <a:fillRect/>
                      </a:stretch>
                    </p:blipFill>
                    <p:spPr bwMode="auto">
                      <a:xfrm>
                        <a:off x="1" y="1"/>
                        <a:ext cx="2793999" cy="11487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99045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93976" y="593367"/>
            <a:ext cx="112800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493967" y="1797867"/>
            <a:ext cx="112800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  <p:grpSp>
        <p:nvGrpSpPr>
          <p:cNvPr id="85" name="Shape 85"/>
          <p:cNvGrpSpPr/>
          <p:nvPr/>
        </p:nvGrpSpPr>
        <p:grpSpPr>
          <a:xfrm rot="-5400000">
            <a:off x="-63533" y="929169"/>
            <a:ext cx="866285" cy="92000"/>
            <a:chOff x="684762" y="3506750"/>
            <a:chExt cx="3536825" cy="69000"/>
          </a:xfrm>
        </p:grpSpPr>
        <p:sp>
          <p:nvSpPr>
            <p:cNvPr id="86" name="Shape 86"/>
            <p:cNvSpPr/>
            <p:nvPr/>
          </p:nvSpPr>
          <p:spPr>
            <a:xfrm>
              <a:off x="1515449" y="3506750"/>
              <a:ext cx="1003799" cy="69000"/>
            </a:xfrm>
            <a:prstGeom prst="rect">
              <a:avLst/>
            </a:prstGeom>
            <a:solidFill>
              <a:srgbClr val="5477A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Shape 87"/>
            <p:cNvSpPr/>
            <p:nvPr/>
          </p:nvSpPr>
          <p:spPr>
            <a:xfrm>
              <a:off x="684762" y="3506750"/>
              <a:ext cx="830700" cy="69000"/>
            </a:xfrm>
            <a:prstGeom prst="rect">
              <a:avLst/>
            </a:prstGeom>
            <a:solidFill>
              <a:srgbClr val="4E6E9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Shape 88"/>
            <p:cNvSpPr/>
            <p:nvPr/>
          </p:nvSpPr>
          <p:spPr>
            <a:xfrm>
              <a:off x="3438287" y="3506750"/>
              <a:ext cx="783300" cy="69000"/>
            </a:xfrm>
            <a:prstGeom prst="rect">
              <a:avLst/>
            </a:prstGeom>
            <a:solidFill>
              <a:srgbClr val="648DC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Shape 89"/>
            <p:cNvSpPr/>
            <p:nvPr/>
          </p:nvSpPr>
          <p:spPr>
            <a:xfrm>
              <a:off x="2519143" y="3506750"/>
              <a:ext cx="918900" cy="69000"/>
            </a:xfrm>
            <a:prstGeom prst="rect">
              <a:avLst/>
            </a:prstGeom>
            <a:solidFill>
              <a:srgbClr val="5A7FB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0" name="Shape 90"/>
          <p:cNvSpPr txBox="1">
            <a:spLocks noGrp="1"/>
          </p:cNvSpPr>
          <p:nvPr>
            <p:ph type="subTitle" idx="2"/>
          </p:nvPr>
        </p:nvSpPr>
        <p:spPr>
          <a:xfrm>
            <a:off x="493976" y="1255367"/>
            <a:ext cx="11280000" cy="52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516582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body 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93976" y="593367"/>
            <a:ext cx="112800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493967" y="1797867"/>
            <a:ext cx="51884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  <p:grpSp>
        <p:nvGrpSpPr>
          <p:cNvPr id="95" name="Shape 95"/>
          <p:cNvGrpSpPr/>
          <p:nvPr/>
        </p:nvGrpSpPr>
        <p:grpSpPr>
          <a:xfrm rot="-5400000">
            <a:off x="-63533" y="929169"/>
            <a:ext cx="866285" cy="92000"/>
            <a:chOff x="684762" y="3506750"/>
            <a:chExt cx="3536825" cy="69000"/>
          </a:xfrm>
        </p:grpSpPr>
        <p:sp>
          <p:nvSpPr>
            <p:cNvPr id="96" name="Shape 96"/>
            <p:cNvSpPr/>
            <p:nvPr/>
          </p:nvSpPr>
          <p:spPr>
            <a:xfrm>
              <a:off x="1515449" y="3506750"/>
              <a:ext cx="1003799" cy="69000"/>
            </a:xfrm>
            <a:prstGeom prst="rect">
              <a:avLst/>
            </a:prstGeom>
            <a:solidFill>
              <a:srgbClr val="5477A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" name="Shape 97"/>
            <p:cNvSpPr/>
            <p:nvPr/>
          </p:nvSpPr>
          <p:spPr>
            <a:xfrm>
              <a:off x="684762" y="3506750"/>
              <a:ext cx="830700" cy="69000"/>
            </a:xfrm>
            <a:prstGeom prst="rect">
              <a:avLst/>
            </a:prstGeom>
            <a:solidFill>
              <a:srgbClr val="4E6E9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" name="Shape 98"/>
            <p:cNvSpPr/>
            <p:nvPr/>
          </p:nvSpPr>
          <p:spPr>
            <a:xfrm>
              <a:off x="3438287" y="3506750"/>
              <a:ext cx="783300" cy="69000"/>
            </a:xfrm>
            <a:prstGeom prst="rect">
              <a:avLst/>
            </a:prstGeom>
            <a:solidFill>
              <a:srgbClr val="648DC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Shape 99"/>
            <p:cNvSpPr/>
            <p:nvPr/>
          </p:nvSpPr>
          <p:spPr>
            <a:xfrm>
              <a:off x="2519143" y="3506750"/>
              <a:ext cx="918900" cy="69000"/>
            </a:xfrm>
            <a:prstGeom prst="rect">
              <a:avLst/>
            </a:prstGeom>
            <a:solidFill>
              <a:srgbClr val="5A7FB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0" name="Shape 100"/>
          <p:cNvSpPr txBox="1">
            <a:spLocks noGrp="1"/>
          </p:cNvSpPr>
          <p:nvPr>
            <p:ph type="subTitle" idx="2"/>
          </p:nvPr>
        </p:nvSpPr>
        <p:spPr>
          <a:xfrm>
            <a:off x="493976" y="1255367"/>
            <a:ext cx="11280000" cy="52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3"/>
          </p:nvPr>
        </p:nvSpPr>
        <p:spPr>
          <a:xfrm>
            <a:off x="6108200" y="1797867"/>
            <a:ext cx="51884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231150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843794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753014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6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127763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400"/>
            </a:lvl1pPr>
            <a:lvl2pPr lvl="1">
              <a:spcBef>
                <a:spcPts val="0"/>
              </a:spcBef>
              <a:buSzPct val="100000"/>
              <a:defRPr sz="6400"/>
            </a:lvl2pPr>
            <a:lvl3pPr lvl="2">
              <a:spcBef>
                <a:spcPts val="0"/>
              </a:spcBef>
              <a:buSzPct val="100000"/>
              <a:defRPr sz="6400"/>
            </a:lvl3pPr>
            <a:lvl4pPr lvl="3">
              <a:spcBef>
                <a:spcPts val="0"/>
              </a:spcBef>
              <a:buSzPct val="100000"/>
              <a:defRPr sz="6400"/>
            </a:lvl4pPr>
            <a:lvl5pPr lvl="4">
              <a:spcBef>
                <a:spcPts val="0"/>
              </a:spcBef>
              <a:buSzPct val="100000"/>
              <a:defRPr sz="6400"/>
            </a:lvl5pPr>
            <a:lvl6pPr lvl="5">
              <a:spcBef>
                <a:spcPts val="0"/>
              </a:spcBef>
              <a:buSzPct val="100000"/>
              <a:defRPr sz="6400"/>
            </a:lvl6pPr>
            <a:lvl7pPr lvl="6">
              <a:spcBef>
                <a:spcPts val="0"/>
              </a:spcBef>
              <a:buSzPct val="100000"/>
              <a:defRPr sz="6400"/>
            </a:lvl7pPr>
            <a:lvl8pPr lvl="7">
              <a:spcBef>
                <a:spcPts val="0"/>
              </a:spcBef>
              <a:buSzPct val="100000"/>
              <a:defRPr sz="6400"/>
            </a:lvl8pPr>
            <a:lvl9pPr lvl="8">
              <a:spcBef>
                <a:spcPts val="0"/>
              </a:spcBef>
              <a:buSzPct val="100000"/>
              <a:defRPr sz="6400"/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414038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600"/>
            </a:lvl1pPr>
            <a:lvl2pPr lvl="1" algn="ctr">
              <a:spcBef>
                <a:spcPts val="0"/>
              </a:spcBef>
              <a:buSzPct val="100000"/>
              <a:defRPr sz="5600"/>
            </a:lvl2pPr>
            <a:lvl3pPr lvl="2" algn="ctr">
              <a:spcBef>
                <a:spcPts val="0"/>
              </a:spcBef>
              <a:buSzPct val="100000"/>
              <a:defRPr sz="5600"/>
            </a:lvl3pPr>
            <a:lvl4pPr lvl="3" algn="ctr">
              <a:spcBef>
                <a:spcPts val="0"/>
              </a:spcBef>
              <a:buSzPct val="100000"/>
              <a:defRPr sz="5600"/>
            </a:lvl4pPr>
            <a:lvl5pPr lvl="4" algn="ctr">
              <a:spcBef>
                <a:spcPts val="0"/>
              </a:spcBef>
              <a:buSzPct val="100000"/>
              <a:defRPr sz="5600"/>
            </a:lvl5pPr>
            <a:lvl6pPr lvl="5" algn="ctr">
              <a:spcBef>
                <a:spcPts val="0"/>
              </a:spcBef>
              <a:buSzPct val="100000"/>
              <a:defRPr sz="5600"/>
            </a:lvl6pPr>
            <a:lvl7pPr lvl="6" algn="ctr">
              <a:spcBef>
                <a:spcPts val="0"/>
              </a:spcBef>
              <a:buSzPct val="100000"/>
              <a:defRPr sz="5600"/>
            </a:lvl7pPr>
            <a:lvl8pPr lvl="7" algn="ctr">
              <a:spcBef>
                <a:spcPts val="0"/>
              </a:spcBef>
              <a:buSzPct val="100000"/>
              <a:defRPr sz="5600"/>
            </a:lvl8pPr>
            <a:lvl9pPr lvl="8" algn="ctr">
              <a:spcBef>
                <a:spcPts val="0"/>
              </a:spcBef>
              <a:buSzPct val="100000"/>
              <a:defRPr sz="5600"/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918300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243059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6000"/>
            </a:lvl1pPr>
            <a:lvl2pPr lvl="1" algn="ctr">
              <a:spcBef>
                <a:spcPts val="0"/>
              </a:spcBef>
              <a:buSzPct val="100000"/>
              <a:defRPr sz="16000"/>
            </a:lvl2pPr>
            <a:lvl3pPr lvl="2" algn="ctr">
              <a:spcBef>
                <a:spcPts val="0"/>
              </a:spcBef>
              <a:buSzPct val="100000"/>
              <a:defRPr sz="16000"/>
            </a:lvl3pPr>
            <a:lvl4pPr lvl="3" algn="ctr">
              <a:spcBef>
                <a:spcPts val="0"/>
              </a:spcBef>
              <a:buSzPct val="100000"/>
              <a:defRPr sz="16000"/>
            </a:lvl4pPr>
            <a:lvl5pPr lvl="4" algn="ctr">
              <a:spcBef>
                <a:spcPts val="0"/>
              </a:spcBef>
              <a:buSzPct val="100000"/>
              <a:defRPr sz="16000"/>
            </a:lvl5pPr>
            <a:lvl6pPr lvl="5" algn="ctr">
              <a:spcBef>
                <a:spcPts val="0"/>
              </a:spcBef>
              <a:buSzPct val="100000"/>
              <a:defRPr sz="16000"/>
            </a:lvl6pPr>
            <a:lvl7pPr lvl="6" algn="ctr">
              <a:spcBef>
                <a:spcPts val="0"/>
              </a:spcBef>
              <a:buSzPct val="100000"/>
              <a:defRPr sz="16000"/>
            </a:lvl7pPr>
            <a:lvl8pPr lvl="7" algn="ctr">
              <a:spcBef>
                <a:spcPts val="0"/>
              </a:spcBef>
              <a:buSzPct val="100000"/>
              <a:defRPr sz="16000"/>
            </a:lvl8pPr>
            <a:lvl9pPr lvl="8" algn="ctr">
              <a:spcBef>
                <a:spcPts val="0"/>
              </a:spcBef>
              <a:buSzPct val="100000"/>
              <a:defRPr sz="16000"/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6520424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119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  <p:graphicFrame>
        <p:nvGraphicFramePr>
          <p:cNvPr id="7" name="Objeto 6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808553061"/>
              </p:ext>
            </p:extLst>
          </p:nvPr>
        </p:nvGraphicFramePr>
        <p:xfrm>
          <a:off x="1" y="1"/>
          <a:ext cx="2793999" cy="1148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1" name="Acrobat Document" r:id="rId3" imgW="7934283" imgH="3028923" progId="Acrobat.Document.DC">
                  <p:embed/>
                </p:oleObj>
              </mc:Choice>
              <mc:Fallback>
                <p:oleObj name="Acrobat Document" r:id="rId3" imgW="7934283" imgH="3028923" progId="Acrobat.Document.DC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895" t="15199" r="16708" b="13033"/>
                      <a:stretch>
                        <a:fillRect/>
                      </a:stretch>
                    </p:blipFill>
                    <p:spPr bwMode="auto">
                      <a:xfrm>
                        <a:off x="1" y="1"/>
                        <a:ext cx="2793999" cy="11487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424094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  <p:sp>
        <p:nvSpPr>
          <p:cNvPr id="134" name="Shape 134"/>
          <p:cNvSpPr/>
          <p:nvPr/>
        </p:nvSpPr>
        <p:spPr>
          <a:xfrm rot="8689208">
            <a:off x="5026952" y="528942"/>
            <a:ext cx="4437769" cy="761529"/>
          </a:xfrm>
          <a:prstGeom prst="parallelogram">
            <a:avLst>
              <a:gd name="adj" fmla="val 70213"/>
            </a:avLst>
          </a:prstGeom>
          <a:solidFill>
            <a:schemeClr val="l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35" name="Shape 135"/>
          <p:cNvSpPr/>
          <p:nvPr/>
        </p:nvSpPr>
        <p:spPr>
          <a:xfrm rot="8689207">
            <a:off x="3861865" y="1094128"/>
            <a:ext cx="8295128" cy="761529"/>
          </a:xfrm>
          <a:prstGeom prst="parallelogram">
            <a:avLst>
              <a:gd name="adj" fmla="val 70213"/>
            </a:avLst>
          </a:prstGeom>
          <a:solidFill>
            <a:schemeClr val="l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36" name="Shape 136"/>
          <p:cNvSpPr/>
          <p:nvPr/>
        </p:nvSpPr>
        <p:spPr>
          <a:xfrm rot="8689207">
            <a:off x="5919265" y="776528"/>
            <a:ext cx="8295128" cy="761529"/>
          </a:xfrm>
          <a:prstGeom prst="parallelogram">
            <a:avLst>
              <a:gd name="adj" fmla="val 70213"/>
            </a:avLst>
          </a:prstGeom>
          <a:solidFill>
            <a:schemeClr val="l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37" name="Shape 137"/>
          <p:cNvSpPr/>
          <p:nvPr/>
        </p:nvSpPr>
        <p:spPr>
          <a:xfrm rot="8689207">
            <a:off x="5385865" y="2320028"/>
            <a:ext cx="8295128" cy="761529"/>
          </a:xfrm>
          <a:prstGeom prst="parallelogram">
            <a:avLst>
              <a:gd name="adj" fmla="val 70213"/>
            </a:avLst>
          </a:prstGeom>
          <a:solidFill>
            <a:schemeClr val="l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38" name="Shape 138"/>
          <p:cNvSpPr/>
          <p:nvPr/>
        </p:nvSpPr>
        <p:spPr>
          <a:xfrm rot="8689207">
            <a:off x="7062265" y="2300528"/>
            <a:ext cx="8295128" cy="761529"/>
          </a:xfrm>
          <a:prstGeom prst="parallelogram">
            <a:avLst>
              <a:gd name="adj" fmla="val 70213"/>
            </a:avLst>
          </a:prstGeom>
          <a:solidFill>
            <a:schemeClr val="l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39" name="Shape 139"/>
          <p:cNvSpPr/>
          <p:nvPr/>
        </p:nvSpPr>
        <p:spPr>
          <a:xfrm rot="8689208">
            <a:off x="9827552" y="2891142"/>
            <a:ext cx="4437769" cy="761529"/>
          </a:xfrm>
          <a:prstGeom prst="parallelogram">
            <a:avLst>
              <a:gd name="adj" fmla="val 70213"/>
            </a:avLst>
          </a:prstGeom>
          <a:solidFill>
            <a:schemeClr val="lt2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40" name="Shape 140"/>
          <p:cNvSpPr/>
          <p:nvPr/>
        </p:nvSpPr>
        <p:spPr>
          <a:xfrm rot="8778896" flipH="1">
            <a:off x="4049091" y="698701"/>
            <a:ext cx="6345880" cy="90859"/>
          </a:xfrm>
          <a:prstGeom prst="rect">
            <a:avLst/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41" name="Shape 141"/>
          <p:cNvSpPr/>
          <p:nvPr/>
        </p:nvSpPr>
        <p:spPr>
          <a:xfrm rot="8778896" flipH="1">
            <a:off x="3440491" y="-1053898"/>
            <a:ext cx="6345880" cy="90859"/>
          </a:xfrm>
          <a:prstGeom prst="rect">
            <a:avLst/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42" name="Shape 142"/>
          <p:cNvSpPr/>
          <p:nvPr/>
        </p:nvSpPr>
        <p:spPr>
          <a:xfrm rot="8778896" flipH="1">
            <a:off x="6766891" y="2332668"/>
            <a:ext cx="6345880" cy="90859"/>
          </a:xfrm>
          <a:prstGeom prst="rect">
            <a:avLst/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43" name="Shape 143"/>
          <p:cNvSpPr/>
          <p:nvPr/>
        </p:nvSpPr>
        <p:spPr>
          <a:xfrm rot="8778896" flipH="1">
            <a:off x="7478091" y="3975301"/>
            <a:ext cx="6345880" cy="90859"/>
          </a:xfrm>
          <a:prstGeom prst="rect">
            <a:avLst/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338843" y="4628933"/>
            <a:ext cx="112800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grpSp>
        <p:nvGrpSpPr>
          <p:cNvPr id="145" name="Shape 145"/>
          <p:cNvGrpSpPr/>
          <p:nvPr/>
        </p:nvGrpSpPr>
        <p:grpSpPr>
          <a:xfrm rot="-5400000">
            <a:off x="-218667" y="4964736"/>
            <a:ext cx="866285" cy="92000"/>
            <a:chOff x="684762" y="3506750"/>
            <a:chExt cx="3536825" cy="69000"/>
          </a:xfrm>
        </p:grpSpPr>
        <p:sp>
          <p:nvSpPr>
            <p:cNvPr id="146" name="Shape 146"/>
            <p:cNvSpPr/>
            <p:nvPr/>
          </p:nvSpPr>
          <p:spPr>
            <a:xfrm>
              <a:off x="1515449" y="3506750"/>
              <a:ext cx="1003799" cy="69000"/>
            </a:xfrm>
            <a:prstGeom prst="rect">
              <a:avLst/>
            </a:prstGeom>
            <a:solidFill>
              <a:srgbClr val="5477A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Shape 147"/>
            <p:cNvSpPr/>
            <p:nvPr/>
          </p:nvSpPr>
          <p:spPr>
            <a:xfrm>
              <a:off x="684762" y="3506750"/>
              <a:ext cx="830700" cy="69000"/>
            </a:xfrm>
            <a:prstGeom prst="rect">
              <a:avLst/>
            </a:prstGeom>
            <a:solidFill>
              <a:srgbClr val="4E6E9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Shape 148"/>
            <p:cNvSpPr/>
            <p:nvPr/>
          </p:nvSpPr>
          <p:spPr>
            <a:xfrm>
              <a:off x="3438287" y="3506750"/>
              <a:ext cx="783300" cy="69000"/>
            </a:xfrm>
            <a:prstGeom prst="rect">
              <a:avLst/>
            </a:prstGeom>
            <a:solidFill>
              <a:srgbClr val="648DC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Shape 149"/>
            <p:cNvSpPr/>
            <p:nvPr/>
          </p:nvSpPr>
          <p:spPr>
            <a:xfrm>
              <a:off x="2519143" y="3506750"/>
              <a:ext cx="918900" cy="69000"/>
            </a:xfrm>
            <a:prstGeom prst="rect">
              <a:avLst/>
            </a:prstGeom>
            <a:solidFill>
              <a:srgbClr val="5A7FB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50" name="Shape 150"/>
          <p:cNvSpPr txBox="1">
            <a:spLocks noGrp="1"/>
          </p:cNvSpPr>
          <p:nvPr>
            <p:ph type="subTitle" idx="1"/>
          </p:nvPr>
        </p:nvSpPr>
        <p:spPr>
          <a:xfrm>
            <a:off x="338843" y="5290933"/>
            <a:ext cx="11280000" cy="52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61834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con Descriptions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521533" y="352033"/>
            <a:ext cx="5410800" cy="1434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None/>
              <a:defRPr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None/>
              <a:defRPr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None/>
              <a:defRPr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None/>
              <a:defRPr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None/>
              <a:defRPr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None/>
              <a:defRPr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None/>
              <a:defRPr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None/>
              <a:defRPr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None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730133" y="1851233"/>
            <a:ext cx="4798000" cy="4891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17841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Sides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  <p:sp>
        <p:nvSpPr>
          <p:cNvPr id="157" name="Shape 157"/>
          <p:cNvSpPr/>
          <p:nvPr/>
        </p:nvSpPr>
        <p:spPr>
          <a:xfrm>
            <a:off x="0" y="0"/>
            <a:ext cx="5038000" cy="6858000"/>
          </a:xfrm>
          <a:prstGeom prst="rect">
            <a:avLst/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94167" y="916000"/>
            <a:ext cx="4784800" cy="2350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None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None/>
              <a:defRPr sz="48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None/>
              <a:defRPr sz="48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None/>
              <a:defRPr sz="48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None/>
              <a:defRPr sz="48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None/>
              <a:defRPr sz="48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None/>
              <a:defRPr sz="48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None/>
              <a:defRPr sz="48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094493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Sides 3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  <p:sp>
        <p:nvSpPr>
          <p:cNvPr id="161" name="Shape 161"/>
          <p:cNvSpPr/>
          <p:nvPr/>
        </p:nvSpPr>
        <p:spPr>
          <a:xfrm>
            <a:off x="0" y="0"/>
            <a:ext cx="5038000" cy="6858000"/>
          </a:xfrm>
          <a:prstGeom prst="rect">
            <a:avLst/>
          </a:prstGeom>
          <a:solidFill>
            <a:srgbClr val="5E85B9">
              <a:alpha val="911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494167" y="916000"/>
            <a:ext cx="4784800" cy="2350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6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 sz="6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None/>
              <a:defRPr sz="6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None/>
              <a:defRPr sz="6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None/>
              <a:defRPr sz="6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None/>
              <a:defRPr sz="6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None/>
              <a:defRPr sz="6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None/>
              <a:defRPr sz="6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None/>
              <a:defRPr sz="6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subTitle" idx="1"/>
          </p:nvPr>
        </p:nvSpPr>
        <p:spPr>
          <a:xfrm>
            <a:off x="711100" y="4001500"/>
            <a:ext cx="4110000" cy="964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875283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Sides 2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  <p:sp>
        <p:nvSpPr>
          <p:cNvPr id="166" name="Shape 166"/>
          <p:cNvSpPr/>
          <p:nvPr/>
        </p:nvSpPr>
        <p:spPr>
          <a:xfrm>
            <a:off x="6049633" y="0"/>
            <a:ext cx="6142400" cy="6858000"/>
          </a:xfrm>
          <a:prstGeom prst="rect">
            <a:avLst/>
          </a:prstGeom>
          <a:solidFill>
            <a:srgbClr val="5E85B9">
              <a:alpha val="911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7" name="Shape 167"/>
          <p:cNvSpPr txBox="1">
            <a:spLocks noGrp="1"/>
          </p:cNvSpPr>
          <p:nvPr>
            <p:ph type="subTitle" idx="1"/>
          </p:nvPr>
        </p:nvSpPr>
        <p:spPr>
          <a:xfrm>
            <a:off x="1003933" y="4667600"/>
            <a:ext cx="4146000" cy="1550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None/>
              <a:defRPr>
                <a:solidFill>
                  <a:srgbClr val="5E85B9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2"/>
          </p:nvPr>
        </p:nvSpPr>
        <p:spPr>
          <a:xfrm>
            <a:off x="7047833" y="4667600"/>
            <a:ext cx="4146000" cy="1550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662037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Sides 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‹Nº›</a:t>
            </a:fld>
            <a:endParaRPr lang="en"/>
          </a:p>
        </p:txBody>
      </p:sp>
      <p:sp>
        <p:nvSpPr>
          <p:cNvPr id="171" name="Shape 171"/>
          <p:cNvSpPr/>
          <p:nvPr/>
        </p:nvSpPr>
        <p:spPr>
          <a:xfrm>
            <a:off x="6049633" y="0"/>
            <a:ext cx="6142400" cy="6858000"/>
          </a:xfrm>
          <a:prstGeom prst="rect">
            <a:avLst/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2" name="Shape 172"/>
          <p:cNvSpPr txBox="1">
            <a:spLocks noGrp="1"/>
          </p:cNvSpPr>
          <p:nvPr>
            <p:ph type="subTitle" idx="1"/>
          </p:nvPr>
        </p:nvSpPr>
        <p:spPr>
          <a:xfrm>
            <a:off x="1003933" y="4667600"/>
            <a:ext cx="4146000" cy="1550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None/>
              <a:defRPr>
                <a:solidFill>
                  <a:srgbClr val="79B29D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subTitle" idx="2"/>
          </p:nvPr>
        </p:nvSpPr>
        <p:spPr>
          <a:xfrm>
            <a:off x="7047833" y="4667600"/>
            <a:ext cx="4146000" cy="1550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9143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241425"/>
            <a:ext cx="10515600" cy="1325563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2692399"/>
            <a:ext cx="5181600" cy="3484563"/>
          </a:xfrm>
        </p:spPr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2692399"/>
            <a:ext cx="5181600" cy="3484564"/>
          </a:xfrm>
        </p:spPr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  <p:graphicFrame>
        <p:nvGraphicFramePr>
          <p:cNvPr id="8" name="Objeto 7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808553061"/>
              </p:ext>
            </p:extLst>
          </p:nvPr>
        </p:nvGraphicFramePr>
        <p:xfrm>
          <a:off x="1" y="1"/>
          <a:ext cx="2793999" cy="1148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5" name="Acrobat Document" r:id="rId3" imgW="7934283" imgH="3028923" progId="Acrobat.Document.DC">
                  <p:embed/>
                </p:oleObj>
              </mc:Choice>
              <mc:Fallback>
                <p:oleObj name="Acrobat Document" r:id="rId3" imgW="7934283" imgH="3028923" progId="Acrobat.Document.DC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895" t="15199" r="16708" b="13033"/>
                      <a:stretch>
                        <a:fillRect/>
                      </a:stretch>
                    </p:blipFill>
                    <p:spPr bwMode="auto">
                      <a:xfrm>
                        <a:off x="1" y="1"/>
                        <a:ext cx="2793999" cy="11487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0259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1177925"/>
            <a:ext cx="10515600" cy="1325563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24939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3317875"/>
            <a:ext cx="5157787" cy="275272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24939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3317875"/>
            <a:ext cx="5183188" cy="275272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  <p:graphicFrame>
        <p:nvGraphicFramePr>
          <p:cNvPr id="10" name="Objeto 9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808553061"/>
              </p:ext>
            </p:extLst>
          </p:nvPr>
        </p:nvGraphicFramePr>
        <p:xfrm>
          <a:off x="1" y="1"/>
          <a:ext cx="2793999" cy="1148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9" name="Acrobat Document" r:id="rId3" imgW="7934283" imgH="3028923" progId="Acrobat.Document.DC">
                  <p:embed/>
                </p:oleObj>
              </mc:Choice>
              <mc:Fallback>
                <p:oleObj name="Acrobat Document" r:id="rId3" imgW="7934283" imgH="3028923" progId="Acrobat.Document.DC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895" t="15199" r="16708" b="13033"/>
                      <a:stretch>
                        <a:fillRect/>
                      </a:stretch>
                    </p:blipFill>
                    <p:spPr bwMode="auto">
                      <a:xfrm>
                        <a:off x="1" y="1"/>
                        <a:ext cx="2793999" cy="11487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3322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152525"/>
            <a:ext cx="10515600" cy="1325563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808553061"/>
              </p:ext>
            </p:extLst>
          </p:nvPr>
        </p:nvGraphicFramePr>
        <p:xfrm>
          <a:off x="1" y="1"/>
          <a:ext cx="2793999" cy="1148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3" name="Acrobat Document" r:id="rId3" imgW="7934283" imgH="3028923" progId="Acrobat.Document.DC">
                  <p:embed/>
                </p:oleObj>
              </mc:Choice>
              <mc:Fallback>
                <p:oleObj name="Acrobat Document" r:id="rId3" imgW="7934283" imgH="3028923" progId="Acrobat.Document.DC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895" t="15199" r="16708" b="13033"/>
                      <a:stretch>
                        <a:fillRect/>
                      </a:stretch>
                    </p:blipFill>
                    <p:spPr bwMode="auto">
                      <a:xfrm>
                        <a:off x="1" y="1"/>
                        <a:ext cx="2793999" cy="11487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1686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  <p:graphicFrame>
        <p:nvGraphicFramePr>
          <p:cNvPr id="5" name="Objeto 4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808553061"/>
              </p:ext>
            </p:extLst>
          </p:nvPr>
        </p:nvGraphicFramePr>
        <p:xfrm>
          <a:off x="1" y="1"/>
          <a:ext cx="2793999" cy="1148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7" name="Acrobat Document" r:id="rId3" imgW="7934283" imgH="3028923" progId="Acrobat.Document.DC">
                  <p:embed/>
                </p:oleObj>
              </mc:Choice>
              <mc:Fallback>
                <p:oleObj name="Acrobat Document" r:id="rId3" imgW="7934283" imgH="3028923" progId="Acrobat.Document.DC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895" t="15199" r="16708" b="13033"/>
                      <a:stretch>
                        <a:fillRect/>
                      </a:stretch>
                    </p:blipFill>
                    <p:spPr bwMode="auto">
                      <a:xfrm>
                        <a:off x="1" y="1"/>
                        <a:ext cx="2793999" cy="11487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46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1148726"/>
            <a:ext cx="3932237" cy="90867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1148726"/>
            <a:ext cx="6172200" cy="47123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  <p:graphicFrame>
        <p:nvGraphicFramePr>
          <p:cNvPr id="8" name="Objeto 7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808553061"/>
              </p:ext>
            </p:extLst>
          </p:nvPr>
        </p:nvGraphicFramePr>
        <p:xfrm>
          <a:off x="1" y="1"/>
          <a:ext cx="2793999" cy="1148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1" name="Acrobat Document" r:id="rId3" imgW="7934283" imgH="3028923" progId="Acrobat.Document.DC">
                  <p:embed/>
                </p:oleObj>
              </mc:Choice>
              <mc:Fallback>
                <p:oleObj name="Acrobat Document" r:id="rId3" imgW="7934283" imgH="3028923" progId="Acrobat.Document.DC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895" t="15199" r="16708" b="13033"/>
                      <a:stretch>
                        <a:fillRect/>
                      </a:stretch>
                    </p:blipFill>
                    <p:spPr bwMode="auto">
                      <a:xfrm>
                        <a:off x="1" y="1"/>
                        <a:ext cx="2793999" cy="11487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3642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1148726"/>
            <a:ext cx="3932237" cy="90867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1148726"/>
            <a:ext cx="6172200" cy="471232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  <p:graphicFrame>
        <p:nvGraphicFramePr>
          <p:cNvPr id="8" name="Objeto 7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808553061"/>
              </p:ext>
            </p:extLst>
          </p:nvPr>
        </p:nvGraphicFramePr>
        <p:xfrm>
          <a:off x="1" y="1"/>
          <a:ext cx="2793999" cy="1148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5" name="Acrobat Document" r:id="rId3" imgW="7934283" imgH="3028923" progId="Acrobat.Document.DC">
                  <p:embed/>
                </p:oleObj>
              </mc:Choice>
              <mc:Fallback>
                <p:oleObj name="Acrobat Document" r:id="rId3" imgW="7934283" imgH="3028923" progId="Acrobat.Document.DC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6895" t="15199" r="16708" b="13033"/>
                      <a:stretch>
                        <a:fillRect/>
                      </a:stretch>
                    </p:blipFill>
                    <p:spPr bwMode="auto">
                      <a:xfrm>
                        <a:off x="1" y="1"/>
                        <a:ext cx="2793999" cy="114872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4611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86C91-246F-48EF-BB72-2C4D33791829}" type="datetimeFigureOut">
              <a:rPr lang="es-CO" smtClean="0"/>
              <a:t>20/04/2017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22672-AE87-4AF7-A310-2B0170BD9A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46265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" sz="1333" smtClean="0">
                <a:solidFill>
                  <a:schemeClr val="dk2"/>
                </a:solidFill>
              </a:rPr>
              <a:pPr algn="r"/>
              <a:t>‹Nº›</a:t>
            </a:fld>
            <a:endParaRPr lang="en" sz="1333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4029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70191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s-CO" dirty="0"/>
              <a:t>PITCH DE EMPRENDIMIENTO</a:t>
            </a:r>
            <a:br>
              <a:rPr lang="es-CO" dirty="0"/>
            </a:br>
            <a:br>
              <a:rPr lang="es-CO" dirty="0"/>
            </a:b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4825530"/>
            <a:ext cx="9144000" cy="1655762"/>
          </a:xfrm>
        </p:spPr>
        <p:txBody>
          <a:bodyPr/>
          <a:lstStyle/>
          <a:p>
            <a:r>
              <a:rPr lang="es-CO" dirty="0"/>
              <a:t>DIEGO ALBERTO CRUZ TRIANA </a:t>
            </a:r>
          </a:p>
          <a:p>
            <a:r>
              <a:rPr lang="es-CO" dirty="0"/>
              <a:t>CEO</a:t>
            </a:r>
          </a:p>
          <a:p>
            <a:r>
              <a:rPr lang="es-CO" dirty="0"/>
              <a:t>21 de ABRIL 2017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5555" y="2558852"/>
            <a:ext cx="5220889" cy="1740296"/>
          </a:xfrm>
          <a:prstGeom prst="rect">
            <a:avLst/>
          </a:prstGeom>
        </p:spPr>
      </p:pic>
      <p:pic>
        <p:nvPicPr>
          <p:cNvPr id="13314" name="Picture 2" descr="https://verdelogico.com/wp-content/uploads/2015/05/parquesof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796" y="5500217"/>
            <a:ext cx="2628900" cy="98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127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CO" dirty="0"/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172235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¿Quién es soy?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O" sz="2200" dirty="0"/>
              <a:t>Mi nombre es Diego Cruz, tengo 24 años, soy estudiante de ultimo semestre de ingeniería de sistemas, certificado internacional en Unity.</a:t>
            </a:r>
          </a:p>
          <a:p>
            <a:pPr marL="0" indent="0">
              <a:buNone/>
            </a:pPr>
            <a:r>
              <a:rPr lang="es-CO" sz="2200" dirty="0"/>
              <a:t>Trabaje durante 4 años con población con limitación cognitiva, a través de la música  como principal herramienta de equilibrio, alegría y control en el desarrollo de una calidad de vida adecuada para el ser humano.</a:t>
            </a:r>
          </a:p>
          <a:p>
            <a:pPr marL="0" indent="0">
              <a:buNone/>
            </a:pPr>
            <a:endParaRPr lang="es-CO" sz="2200" dirty="0"/>
          </a:p>
          <a:p>
            <a:pPr marL="0" indent="0">
              <a:buNone/>
            </a:pPr>
            <a:r>
              <a:rPr lang="es-CO" sz="2200" dirty="0"/>
              <a:t>Equipo de Trabajo:</a:t>
            </a:r>
            <a:br>
              <a:rPr lang="es-CO" sz="2200" dirty="0"/>
            </a:br>
            <a:r>
              <a:rPr lang="es-CO" sz="2200" dirty="0"/>
              <a:t>Andrés Camilo Santana (CTO En </a:t>
            </a:r>
            <a:r>
              <a:rPr lang="es-CO" sz="2200" dirty="0" err="1"/>
              <a:t>Inclusoft</a:t>
            </a:r>
            <a:r>
              <a:rPr lang="es-CO" sz="2200" dirty="0"/>
              <a:t>), Estudiante de ultimo semestre de Ingeniería de Sistemas, certificado internacionalmente en Unity. </a:t>
            </a:r>
          </a:p>
          <a:p>
            <a:pPr marL="0" indent="0">
              <a:buNone/>
            </a:pPr>
            <a:r>
              <a:rPr lang="es-CO" sz="2200" dirty="0"/>
              <a:t>Experiencia de 1 año en creación de UI.</a:t>
            </a:r>
          </a:p>
          <a:p>
            <a:pPr marL="0" indent="0"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582916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¿Cuál es mi producto o servicio?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Plataforma educativa para población con limitación cognitiva.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s-CO" sz="2000" dirty="0"/>
              <a:t>Habilidades </a:t>
            </a:r>
            <a:r>
              <a:rPr lang="es-CO" sz="2000" dirty="0" err="1"/>
              <a:t>Psico</a:t>
            </a:r>
            <a:r>
              <a:rPr lang="es-CO" sz="2000" dirty="0"/>
              <a:t>-Motoras.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s-CO" sz="2000" dirty="0"/>
              <a:t>Aprendizaje de la lógica matemática y el desarrollo del lenguaje.</a:t>
            </a:r>
          </a:p>
          <a:p>
            <a:pPr marL="457200" lvl="1" indent="0">
              <a:buNone/>
            </a:pPr>
            <a:endParaRPr lang="es-CO" sz="2000" dirty="0"/>
          </a:p>
          <a:p>
            <a:pPr>
              <a:buFont typeface="Wingdings" panose="05000000000000000000" pitchFamily="2" charset="2"/>
              <a:buChar char="q"/>
            </a:pPr>
            <a:r>
              <a:rPr lang="es-CO" sz="2400" dirty="0"/>
              <a:t>Servicio Complementario</a:t>
            </a:r>
          </a:p>
          <a:p>
            <a:pPr lvl="1"/>
            <a:r>
              <a:rPr lang="es-CO" dirty="0"/>
              <a:t>Desarrollo de software a  la medida para personas con limitación cognitiva.</a:t>
            </a:r>
          </a:p>
          <a:p>
            <a:pPr marL="0" indent="0"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68789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¿Qué necesidad, problema, oportunidad o desafío he identificado?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¿Cómo fortalecer el proceso educativo de las personas con limitaciones cognitivas de manera que este procedimiento sea factible?</a:t>
            </a:r>
          </a:p>
          <a:p>
            <a:r>
              <a:rPr lang="es-CO" dirty="0"/>
              <a:t>Descripción de la comunidad afectada:</a:t>
            </a:r>
          </a:p>
        </p:txBody>
      </p:sp>
    </p:spTree>
    <p:extLst>
      <p:ext uri="{BB962C8B-B14F-4D97-AF65-F5344CB8AC3E}">
        <p14:creationId xmlns:p14="http://schemas.microsoft.com/office/powerpoint/2010/main" val="3112179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493976" y="593367"/>
            <a:ext cx="11280000" cy="7636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>
              <a:buClr>
                <a:srgbClr val="000000"/>
              </a:buClr>
              <a:buSzPct val="39285"/>
            </a:pPr>
            <a:r>
              <a:rPr lang="en" b="1"/>
              <a:t>Planteamiento del Problema</a:t>
            </a:r>
          </a:p>
        </p:txBody>
      </p:sp>
      <p:sp>
        <p:nvSpPr>
          <p:cNvPr id="288" name="Shape 288"/>
          <p:cNvSpPr/>
          <p:nvPr/>
        </p:nvSpPr>
        <p:spPr>
          <a:xfrm>
            <a:off x="2561564" y="2919833"/>
            <a:ext cx="1178000" cy="1178000"/>
          </a:xfrm>
          <a:prstGeom prst="ellipse">
            <a:avLst/>
          </a:prstGeom>
          <a:solidFill>
            <a:srgbClr val="FCE5CD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defTabSz="1219170"/>
            <a:endParaRPr sz="1200" kern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89" name="Shape 289"/>
          <p:cNvSpPr/>
          <p:nvPr/>
        </p:nvSpPr>
        <p:spPr>
          <a:xfrm rot="-5400000">
            <a:off x="1900197" y="2250120"/>
            <a:ext cx="2517600" cy="2517600"/>
          </a:xfrm>
          <a:prstGeom prst="donut">
            <a:avLst>
              <a:gd name="adj" fmla="val 11757"/>
            </a:avLst>
          </a:prstGeom>
          <a:solidFill>
            <a:srgbClr val="FCE5CD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defTabSz="1219170"/>
            <a:endParaRPr sz="1200" kern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90" name="Shape 290"/>
          <p:cNvSpPr/>
          <p:nvPr/>
        </p:nvSpPr>
        <p:spPr>
          <a:xfrm rot="-5400541">
            <a:off x="1887472" y="2250028"/>
            <a:ext cx="2542400" cy="2517600"/>
          </a:xfrm>
          <a:prstGeom prst="blockArc">
            <a:avLst>
              <a:gd name="adj1" fmla="val 18604360"/>
              <a:gd name="adj2" fmla="val 21359306"/>
              <a:gd name="adj3" fmla="val 11617"/>
            </a:avLst>
          </a:prstGeom>
          <a:solidFill>
            <a:srgbClr val="E06666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defTabSz="1219170"/>
            <a:endParaRPr sz="1200" kern="0">
              <a:solidFill>
                <a:srgbClr val="000000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96" name="Shape 296"/>
          <p:cNvSpPr txBox="1"/>
          <p:nvPr/>
        </p:nvSpPr>
        <p:spPr>
          <a:xfrm>
            <a:off x="1724600" y="4851667"/>
            <a:ext cx="3792000" cy="8868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defTabSz="1219170"/>
            <a:r>
              <a:rPr lang="en" sz="1467" kern="0" dirty="0">
                <a:solidFill>
                  <a:srgbClr val="666666"/>
                </a:solidFill>
                <a:latin typeface="Arial"/>
                <a:cs typeface="Arial"/>
                <a:sym typeface="Arial"/>
              </a:rPr>
              <a:t>de la población con Limitaciones Cognitivas en edad educativa recibe educación.</a:t>
            </a:r>
          </a:p>
        </p:txBody>
      </p:sp>
      <p:sp>
        <p:nvSpPr>
          <p:cNvPr id="297" name="Shape 297"/>
          <p:cNvSpPr txBox="1"/>
          <p:nvPr/>
        </p:nvSpPr>
        <p:spPr>
          <a:xfrm>
            <a:off x="6015600" y="5507267"/>
            <a:ext cx="6176400" cy="5748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defTabSz="1219170"/>
            <a:r>
              <a:rPr lang="en" sz="1200" kern="0">
                <a:solidFill>
                  <a:srgbClr val="666666"/>
                </a:solidFill>
                <a:latin typeface="Arial"/>
                <a:cs typeface="Arial"/>
                <a:sym typeface="Arial"/>
              </a:rPr>
              <a:t>Fuente: Lasso, Judith Urrego. Concepto 130011 de 2010 Secretaría Distrital de Educación. [En línea] 22 de 09 de 2010.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x="2234351" y="3340325"/>
            <a:ext cx="1951200" cy="3372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algn="ctr" defTabSz="1219170"/>
            <a:r>
              <a:rPr lang="en" sz="3467" kern="0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rPr>
              <a:t>26.4</a:t>
            </a:r>
            <a:r>
              <a:rPr lang="en" sz="3467" kern="0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%</a:t>
            </a:r>
          </a:p>
        </p:txBody>
      </p:sp>
      <p:sp>
        <p:nvSpPr>
          <p:cNvPr id="299" name="Shape 299"/>
          <p:cNvSpPr txBox="1"/>
          <p:nvPr/>
        </p:nvSpPr>
        <p:spPr>
          <a:xfrm>
            <a:off x="5675733" y="2162500"/>
            <a:ext cx="2803600" cy="9640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defTabSz="1219170"/>
            <a:r>
              <a:rPr lang="en" sz="4800" kern="0">
                <a:solidFill>
                  <a:srgbClr val="E06666"/>
                </a:solidFill>
                <a:highlight>
                  <a:srgbClr val="FFFFFF"/>
                </a:highlight>
                <a:latin typeface="Impact"/>
                <a:ea typeface="Impact"/>
                <a:cs typeface="Impact"/>
                <a:sym typeface="Impact"/>
              </a:rPr>
              <a:t>En Bogotá</a:t>
            </a:r>
          </a:p>
        </p:txBody>
      </p:sp>
      <p:sp>
        <p:nvSpPr>
          <p:cNvPr id="300" name="Shape 300"/>
          <p:cNvSpPr txBox="1"/>
          <p:nvPr/>
        </p:nvSpPr>
        <p:spPr>
          <a:xfrm>
            <a:off x="655533" y="1138133"/>
            <a:ext cx="3348400" cy="3732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defTabSz="1219170"/>
            <a:r>
              <a:rPr lang="en" sz="1867" kern="0" dirty="0">
                <a:solidFill>
                  <a:srgbClr val="999999"/>
                </a:solidFill>
                <a:latin typeface="Arial"/>
                <a:cs typeface="Arial"/>
                <a:sym typeface="Arial"/>
              </a:rPr>
              <a:t>Acceso a la Educación</a:t>
            </a:r>
            <a:r>
              <a:rPr lang="en"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8241233" y="2066067"/>
            <a:ext cx="3348400" cy="9640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defTabSz="1219170"/>
            <a:r>
              <a:rPr lang="en" sz="3200" kern="0">
                <a:solidFill>
                  <a:srgbClr val="99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solo un total de</a:t>
            </a:r>
            <a:r>
              <a:rPr lang="en" sz="4800" kern="0">
                <a:solidFill>
                  <a:srgbClr val="99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</a:p>
        </p:txBody>
      </p:sp>
      <p:sp>
        <p:nvSpPr>
          <p:cNvPr id="302" name="Shape 302"/>
          <p:cNvSpPr txBox="1"/>
          <p:nvPr/>
        </p:nvSpPr>
        <p:spPr>
          <a:xfrm>
            <a:off x="6248167" y="3081967"/>
            <a:ext cx="1951200" cy="8132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  <a:buSzPct val="25000"/>
            </a:pPr>
            <a:r>
              <a:rPr lang="en" sz="6400" kern="0" dirty="0">
                <a:solidFill>
                  <a:srgbClr val="E06666"/>
                </a:solidFill>
                <a:latin typeface="Impact"/>
                <a:ea typeface="Impact"/>
                <a:cs typeface="Impact"/>
                <a:sym typeface="Impact"/>
              </a:rPr>
              <a:t>3759</a:t>
            </a:r>
          </a:p>
        </p:txBody>
      </p:sp>
      <p:sp>
        <p:nvSpPr>
          <p:cNvPr id="303" name="Shape 303"/>
          <p:cNvSpPr txBox="1"/>
          <p:nvPr/>
        </p:nvSpPr>
        <p:spPr>
          <a:xfrm>
            <a:off x="6866600" y="3995633"/>
            <a:ext cx="4723200" cy="9640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defTabSz="1219170"/>
            <a:r>
              <a:rPr lang="en" sz="1600" kern="0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Personas (niños y adolescentes ) con algún tipo de L.C se encuentran matriculados a un I.E.D</a:t>
            </a:r>
          </a:p>
        </p:txBody>
      </p:sp>
      <p:sp>
        <p:nvSpPr>
          <p:cNvPr id="304" name="Shape 304"/>
          <p:cNvSpPr txBox="1"/>
          <p:nvPr/>
        </p:nvSpPr>
        <p:spPr>
          <a:xfrm>
            <a:off x="8095900" y="3354067"/>
            <a:ext cx="1066800" cy="4140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defTabSz="1219170"/>
            <a:r>
              <a:rPr lang="en" sz="1867" kern="0">
                <a:solidFill>
                  <a:srgbClr val="666666"/>
                </a:solidFill>
                <a:latin typeface="Arial"/>
                <a:cs typeface="Arial"/>
                <a:sym typeface="Arial"/>
              </a:rPr>
              <a:t>De las</a:t>
            </a:r>
            <a:r>
              <a:rPr lang="en" sz="1867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</a:t>
            </a:r>
          </a:p>
        </p:txBody>
      </p:sp>
      <p:sp>
        <p:nvSpPr>
          <p:cNvPr id="305" name="Shape 305"/>
          <p:cNvSpPr txBox="1"/>
          <p:nvPr/>
        </p:nvSpPr>
        <p:spPr>
          <a:xfrm>
            <a:off x="8903167" y="3131033"/>
            <a:ext cx="2419600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algn="r" defTabSz="1219170">
              <a:lnSpc>
                <a:spcPct val="115000"/>
              </a:lnSpc>
            </a:pPr>
            <a:r>
              <a:rPr lang="en" sz="6400" kern="0">
                <a:solidFill>
                  <a:srgbClr val="E06666"/>
                </a:solidFill>
                <a:latin typeface="Impact"/>
                <a:ea typeface="Impact"/>
                <a:cs typeface="Impact"/>
                <a:sym typeface="Impact"/>
              </a:rPr>
              <a:t>14.205</a:t>
            </a:r>
          </a:p>
        </p:txBody>
      </p:sp>
      <p:sp>
        <p:nvSpPr>
          <p:cNvPr id="306" name="Shape 306"/>
          <p:cNvSpPr txBox="1"/>
          <p:nvPr/>
        </p:nvSpPr>
        <p:spPr>
          <a:xfrm>
            <a:off x="1724600" y="1971133"/>
            <a:ext cx="975200" cy="4140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defTabSz="1219170"/>
            <a:r>
              <a:rPr lang="en" sz="1467" kern="0">
                <a:solidFill>
                  <a:srgbClr val="666666"/>
                </a:solidFill>
                <a:latin typeface="Arial"/>
                <a:cs typeface="Arial"/>
                <a:sym typeface="Arial"/>
              </a:rPr>
              <a:t>Solo el</a:t>
            </a:r>
          </a:p>
        </p:txBody>
      </p:sp>
    </p:spTree>
    <p:extLst>
      <p:ext uri="{BB962C8B-B14F-4D97-AF65-F5344CB8AC3E}">
        <p14:creationId xmlns:p14="http://schemas.microsoft.com/office/powerpoint/2010/main" val="1978958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¿En que se diferencia mi solución a las presentadas en el mercado?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dirty="0"/>
              <a:t>La población que presenta un tipo de limitación cognitiva en Colombia, presenta dificultades para acceder a un tipo de educación que se adapte a su modelo de formación personal.</a:t>
            </a:r>
          </a:p>
          <a:p>
            <a:r>
              <a:rPr lang="es-ES" dirty="0"/>
              <a:t>Buscamos satisfacer las necesidades educativas especiales de cada persona, ya que las aplicaciones ofrecidas actualmente en el mercado van encaminadas a solo un tipo de población.</a:t>
            </a:r>
            <a:endParaRPr lang="es-CO" dirty="0"/>
          </a:p>
          <a:p>
            <a:pPr marL="0" indent="0">
              <a:buNone/>
            </a:pPr>
            <a:endParaRPr lang="es-CO" dirty="0"/>
          </a:p>
          <a:p>
            <a:pPr marL="0" indent="0">
              <a:buNone/>
            </a:pPr>
            <a:endParaRPr lang="es-CO" dirty="0"/>
          </a:p>
        </p:txBody>
      </p:sp>
      <p:pic>
        <p:nvPicPr>
          <p:cNvPr id="14338" name="Picture 2" descr="Resultado de imagen para gamificacion 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5116" y="4887236"/>
            <a:ext cx="1497623" cy="1587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Resultado de imagen para V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3340" y="4887236"/>
            <a:ext cx="2669929" cy="1601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 descr="Imagen relacionad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2325" y="4844274"/>
            <a:ext cx="2099896" cy="1644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500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¿Cómo voy a generar dinero?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dirty="0"/>
              <a:t>Describa brevemente su modelo de negocios</a:t>
            </a:r>
          </a:p>
          <a:p>
            <a:pPr>
              <a:buFontTx/>
              <a:buChar char="-"/>
            </a:pPr>
            <a:r>
              <a:rPr lang="es-CO" dirty="0"/>
              <a:t>Producción:</a:t>
            </a:r>
          </a:p>
          <a:p>
            <a:pPr marL="0" indent="0">
              <a:buNone/>
            </a:pPr>
            <a:r>
              <a:rPr lang="es-CO" dirty="0"/>
              <a:t> Venta Directa de suscripción con una prioridad anual para el uso del software.</a:t>
            </a:r>
          </a:p>
          <a:p>
            <a:pPr>
              <a:buFontTx/>
              <a:buChar char="-"/>
            </a:pPr>
            <a:r>
              <a:rPr lang="es-CO" dirty="0"/>
              <a:t>Canales de distribución:</a:t>
            </a:r>
          </a:p>
          <a:p>
            <a:pPr marL="0" indent="0">
              <a:buNone/>
            </a:pPr>
            <a:r>
              <a:rPr lang="es-CO" dirty="0"/>
              <a:t>98% De la población. </a:t>
            </a:r>
          </a:p>
          <a:p>
            <a:pPr>
              <a:buFontTx/>
              <a:buChar char="-"/>
            </a:pPr>
            <a:endParaRPr lang="es-CO" dirty="0"/>
          </a:p>
          <a:p>
            <a:pPr>
              <a:buFontTx/>
              <a:buChar char="-"/>
            </a:pPr>
            <a:endParaRPr lang="es-CO" b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554" y="4564307"/>
            <a:ext cx="2638892" cy="161265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0173" y="4397986"/>
            <a:ext cx="2628900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570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contenido 2"/>
          <p:cNvSpPr txBox="1">
            <a:spLocks/>
          </p:cNvSpPr>
          <p:nvPr/>
        </p:nvSpPr>
        <p:spPr>
          <a:xfrm>
            <a:off x="873369" y="1159345"/>
            <a:ext cx="10515600" cy="3879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s-CO" dirty="0"/>
              <a:t>Estrategias de mercado: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087" y="1683588"/>
            <a:ext cx="2825957" cy="1961619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155" y="2085939"/>
            <a:ext cx="2877140" cy="1287007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211" y="2039179"/>
            <a:ext cx="2517913" cy="1333767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459186" y="3791115"/>
            <a:ext cx="113439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dirty="0"/>
              <a:t>Proceso de marketing y campañas digitales que permita a la población accede fácilmente a la información del producto.</a:t>
            </a:r>
          </a:p>
        </p:txBody>
      </p:sp>
      <p:sp>
        <p:nvSpPr>
          <p:cNvPr id="14" name="Rectángulo 13"/>
          <p:cNvSpPr/>
          <p:nvPr/>
        </p:nvSpPr>
        <p:spPr>
          <a:xfrm>
            <a:off x="0" y="5783334"/>
            <a:ext cx="120243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dirty="0"/>
              <a:t>Contacto directo con nuestros clientes.</a:t>
            </a:r>
          </a:p>
        </p:txBody>
      </p:sp>
      <p:pic>
        <p:nvPicPr>
          <p:cNvPr id="20" name="Imagen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8281" y="4372204"/>
            <a:ext cx="1236519" cy="1236519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391" y="4372204"/>
            <a:ext cx="2215391" cy="1233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071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INVERSIÓN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073031"/>
            <a:ext cx="10515600" cy="4337809"/>
          </a:xfrm>
        </p:spPr>
        <p:txBody>
          <a:bodyPr>
            <a:normAutofit/>
          </a:bodyPr>
          <a:lstStyle/>
          <a:p>
            <a:r>
              <a:rPr lang="es-CO" dirty="0"/>
              <a:t>Cuál va a ser la inversión?</a:t>
            </a:r>
          </a:p>
          <a:p>
            <a:pPr marL="0" indent="0">
              <a:buNone/>
            </a:pPr>
            <a:endParaRPr lang="es-CO" dirty="0"/>
          </a:p>
          <a:p>
            <a:pPr marL="0" indent="0">
              <a:buNone/>
            </a:pPr>
            <a:endParaRPr lang="es-CO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761" y="2761621"/>
            <a:ext cx="3491427" cy="380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8120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 azulado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1056</TotalTime>
  <Words>399</Words>
  <Application>Microsoft Office PowerPoint</Application>
  <PresentationFormat>Panorámica</PresentationFormat>
  <Paragraphs>47</Paragraphs>
  <Slides>10</Slides>
  <Notes>1</Notes>
  <HiddenSlides>0</HiddenSlides>
  <MMClips>0</MMClips>
  <ScaleCrop>false</ScaleCrop>
  <HeadingPairs>
    <vt:vector size="8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20" baseType="lpstr">
      <vt:lpstr>Arial</vt:lpstr>
      <vt:lpstr>Arial Black</vt:lpstr>
      <vt:lpstr>Calibri</vt:lpstr>
      <vt:lpstr>Impact</vt:lpstr>
      <vt:lpstr>Muli</vt:lpstr>
      <vt:lpstr>Roboto</vt:lpstr>
      <vt:lpstr>Wingdings</vt:lpstr>
      <vt:lpstr>Tema de Office</vt:lpstr>
      <vt:lpstr>simple-light-2</vt:lpstr>
      <vt:lpstr>Acrobat Document</vt:lpstr>
      <vt:lpstr>PITCH DE EMPRENDIMIENTO  </vt:lpstr>
      <vt:lpstr>¿Quién es soy? </vt:lpstr>
      <vt:lpstr>¿Cuál es mi producto o servicio?</vt:lpstr>
      <vt:lpstr>¿Qué necesidad, problema, oportunidad o desafío he identificado?</vt:lpstr>
      <vt:lpstr>Planteamiento del Problema</vt:lpstr>
      <vt:lpstr>¿En que se diferencia mi solución a las presentadas en el mercado?</vt:lpstr>
      <vt:lpstr>¿Cómo voy a generar dinero?</vt:lpstr>
      <vt:lpstr>Presentación de PowerPoint</vt:lpstr>
      <vt:lpstr>INVERSIÓN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NOMBRE DE LA IDEA DE NEGOCIO</dc:title>
  <dc:creator>Maria Andrea Espinosa</dc:creator>
  <cp:lastModifiedBy>Diego A Cruz Triana</cp:lastModifiedBy>
  <cp:revision>47</cp:revision>
  <dcterms:created xsi:type="dcterms:W3CDTF">2017-02-10T16:51:05Z</dcterms:created>
  <dcterms:modified xsi:type="dcterms:W3CDTF">2017-04-21T00:05:09Z</dcterms:modified>
</cp:coreProperties>
</file>

<file path=docProps/thumbnail.jpeg>
</file>